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2"/>
  </p:notesMasterIdLst>
  <p:handoutMasterIdLst>
    <p:handoutMasterId r:id="rId33"/>
  </p:handoutMasterIdLst>
  <p:sldIdLst>
    <p:sldId id="256" r:id="rId18"/>
    <p:sldId id="257" r:id="rId19"/>
    <p:sldId id="263" r:id="rId20"/>
    <p:sldId id="264" r:id="rId21"/>
    <p:sldId id="258" r:id="rId22"/>
    <p:sldId id="265" r:id="rId23"/>
    <p:sldId id="262" r:id="rId24"/>
    <p:sldId id="266" r:id="rId25"/>
    <p:sldId id="260" r:id="rId26"/>
    <p:sldId id="267" r:id="rId27"/>
    <p:sldId id="272" r:id="rId28"/>
    <p:sldId id="273" r:id="rId29"/>
    <p:sldId id="270" r:id="rId30"/>
    <p:sldId id="27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rading My Sorrows" id="{219A172F-C84D-489D-9B3A-FB6926BA5CE6}">
          <p14:sldIdLst>
            <p14:sldId id="256"/>
          </p14:sldIdLst>
        </p14:section>
        <p14:section name="Verse 1" id="{53F2F466-56B1-4E22-BEAF-53E7C4D9513F}">
          <p14:sldIdLst>
            <p14:sldId id="257"/>
          </p14:sldIdLst>
        </p14:section>
        <p14:section name="Chorus" id="{B52407C6-3463-4412-BDA2-DF892CFE8B83}">
          <p14:sldIdLst>
            <p14:sldId id="263"/>
            <p14:sldId id="264"/>
          </p14:sldIdLst>
        </p14:section>
        <p14:section name="Verse 2" id="{711DFEA6-BE2D-46D2-885C-B591D4030F6B}">
          <p14:sldIdLst>
            <p14:sldId id="258"/>
          </p14:sldIdLst>
        </p14:section>
        <p14:section name="Chorus" id="{BC85BBD1-00D2-4022-91EE-19585D6D2DF1}">
          <p14:sldIdLst>
            <p14:sldId id="265"/>
            <p14:sldId id="262"/>
          </p14:sldIdLst>
        </p14:section>
        <p14:section name="Bridge" id="{68E94AF5-DCBE-4235-8790-BB3EC1707169}">
          <p14:sldIdLst>
            <p14:sldId id="266"/>
            <p14:sldId id="260"/>
            <p14:sldId id="267"/>
          </p14:sldIdLst>
        </p14:section>
        <p14:section name="Verse 1" id="{E9EFF444-9C3B-4CC5-AD59-38A0FDDC0395}">
          <p14:sldIdLst>
            <p14:sldId id="272"/>
          </p14:sldIdLst>
        </p14:section>
        <p14:section name="Verse 2" id="{30596087-EB6A-4D51-B21A-721B51E97813}">
          <p14:sldIdLst>
            <p14:sldId id="273"/>
          </p14:sldIdLst>
        </p14:section>
        <p14:section name="Chorus" id="{BEF7F471-04CB-4AAB-A2D7-04265EE36A6E}">
          <p14:sldIdLst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54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21" Type="http://schemas.openxmlformats.org/officeDocument/2006/relationships/slide" Target="slides/slide4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Though sorrow may last for the night</a:t>
            </a:r>
          </a:p>
          <a:p>
            <a:pPr latinLnBrk="1"/>
            <a:r>
              <a:rPr lang="en-US" dirty="0"/>
              <a:t>But joy comes with the morning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373018173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I'm trading my sorrows</a:t>
            </a:r>
          </a:p>
          <a:p>
            <a:pPr latinLnBrk="1"/>
            <a:r>
              <a:rPr lang="en-US" dirty="0"/>
              <a:t>I'm trading my shame</a:t>
            </a:r>
          </a:p>
          <a:p>
            <a:pPr latinLnBrk="1"/>
            <a:r>
              <a:rPr lang="en-US" dirty="0"/>
              <a:t>I'm laying them down </a:t>
            </a:r>
          </a:p>
          <a:p>
            <a:pPr latinLnBrk="1"/>
            <a:r>
              <a:rPr lang="en-US" dirty="0"/>
              <a:t>for the joy of the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351775975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I'm trading my sickness</a:t>
            </a:r>
          </a:p>
          <a:p>
            <a:pPr latinLnBrk="1"/>
            <a:r>
              <a:rPr lang="en-US" dirty="0"/>
              <a:t>I'm trading my pain</a:t>
            </a:r>
          </a:p>
          <a:p>
            <a:pPr latinLnBrk="1"/>
            <a:r>
              <a:rPr lang="en-US" dirty="0"/>
              <a:t>I'm laying them down </a:t>
            </a:r>
          </a:p>
          <a:p>
            <a:pPr latinLnBrk="1"/>
            <a:r>
              <a:rPr lang="en-US" dirty="0"/>
              <a:t>for the joy of the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250209854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  <a:p>
            <a:pPr latinLnBrk="1"/>
            <a:r>
              <a:rPr lang="en-US" dirty="0"/>
              <a:t>Yes Lord yes Lord yes </a:t>
            </a:r>
            <a:r>
              <a:rPr lang="en-US" dirty="0" err="1"/>
              <a:t>yes</a:t>
            </a:r>
            <a:r>
              <a:rPr lang="en-US" dirty="0"/>
              <a:t> Lord</a:t>
            </a:r>
          </a:p>
          <a:p>
            <a:pPr latinLnBrk="1"/>
            <a:r>
              <a:rPr lang="en-US" dirty="0"/>
              <a:t>Yes Lord yes Lord yes </a:t>
            </a:r>
            <a:r>
              <a:rPr lang="en-US" dirty="0" err="1"/>
              <a:t>yes</a:t>
            </a:r>
            <a:r>
              <a:rPr lang="en-US" dirty="0"/>
              <a:t> Lord</a:t>
            </a:r>
          </a:p>
          <a:p>
            <a:pPr latinLnBrk="1"/>
            <a:r>
              <a:rPr lang="en-US" dirty="0"/>
              <a:t>Yes Lord yes Lord yes </a:t>
            </a:r>
            <a:r>
              <a:rPr lang="en-US" dirty="0" err="1"/>
              <a:t>yes</a:t>
            </a:r>
            <a:r>
              <a:rPr lang="en-US" dirty="0"/>
              <a:t> Lord</a:t>
            </a:r>
          </a:p>
          <a:p>
            <a:pPr latinLnBrk="1"/>
            <a:r>
              <a:rPr lang="en-US" dirty="0"/>
              <a:t>Amen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23371915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323013698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I'm trading my sorrows</a:t>
            </a:r>
          </a:p>
          <a:p>
            <a:pPr latinLnBrk="1"/>
            <a:r>
              <a:rPr lang="en-US" dirty="0"/>
              <a:t>I'm trading my shame</a:t>
            </a:r>
          </a:p>
          <a:p>
            <a:pPr latinLnBrk="1"/>
            <a:r>
              <a:rPr lang="en-US" dirty="0"/>
              <a:t>I'm laying them down </a:t>
            </a:r>
          </a:p>
          <a:p>
            <a:pPr latinLnBrk="1"/>
            <a:r>
              <a:rPr lang="en-US" dirty="0"/>
              <a:t>for the joy of the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119521019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  <a:p>
            <a:pPr latinLnBrk="1"/>
            <a:r>
              <a:rPr lang="en-US" dirty="0"/>
              <a:t>Yes Lord yes Lord yes </a:t>
            </a:r>
            <a:r>
              <a:rPr lang="en-US" dirty="0" err="1"/>
              <a:t>yes</a:t>
            </a:r>
            <a:r>
              <a:rPr lang="en-US" dirty="0"/>
              <a:t> Lord</a:t>
            </a:r>
          </a:p>
          <a:p>
            <a:pPr latinLnBrk="1"/>
            <a:r>
              <a:rPr lang="en-US" dirty="0"/>
              <a:t>Yes Lord yes Lord yes </a:t>
            </a:r>
            <a:r>
              <a:rPr lang="en-US" dirty="0" err="1"/>
              <a:t>yes</a:t>
            </a:r>
            <a:r>
              <a:rPr lang="en-US" dirty="0"/>
              <a:t> Lord</a:t>
            </a:r>
          </a:p>
          <a:p>
            <a:pPr latinLnBrk="1"/>
            <a:r>
              <a:rPr lang="en-US" dirty="0"/>
              <a:t>Yes Lord yes Lord yes </a:t>
            </a:r>
            <a:r>
              <a:rPr lang="en-US" dirty="0" err="1"/>
              <a:t>yes</a:t>
            </a:r>
            <a:r>
              <a:rPr lang="en-US" dirty="0"/>
              <a:t> Lord</a:t>
            </a:r>
          </a:p>
          <a:p>
            <a:pPr latinLnBrk="1"/>
            <a:r>
              <a:rPr lang="en-US" dirty="0"/>
              <a:t>Amen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318305913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156085245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I'm trading my sickness</a:t>
            </a:r>
          </a:p>
          <a:p>
            <a:pPr latinLnBrk="1"/>
            <a:r>
              <a:rPr lang="en-US" dirty="0"/>
              <a:t>I'm trading my pain</a:t>
            </a:r>
          </a:p>
          <a:p>
            <a:pPr latinLnBrk="1"/>
            <a:r>
              <a:rPr lang="en-US" dirty="0"/>
              <a:t>I'm laying them down </a:t>
            </a:r>
          </a:p>
          <a:p>
            <a:pPr latinLnBrk="1"/>
            <a:r>
              <a:rPr lang="en-US" dirty="0"/>
              <a:t>for the joy of the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323228788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  <a:p>
            <a:pPr latinLnBrk="1"/>
            <a:r>
              <a:rPr lang="en-US" dirty="0"/>
              <a:t>Yes Lord yes Lord yes </a:t>
            </a:r>
            <a:r>
              <a:rPr lang="en-US" dirty="0" err="1"/>
              <a:t>yes</a:t>
            </a:r>
            <a:r>
              <a:rPr lang="en-US" dirty="0"/>
              <a:t> Lord</a:t>
            </a:r>
          </a:p>
          <a:p>
            <a:pPr latinLnBrk="1"/>
            <a:r>
              <a:rPr lang="en-US" dirty="0"/>
              <a:t>Yes Lord yes Lord yes </a:t>
            </a:r>
            <a:r>
              <a:rPr lang="en-US" dirty="0" err="1"/>
              <a:t>yes</a:t>
            </a:r>
            <a:r>
              <a:rPr lang="en-US" dirty="0"/>
              <a:t> Lord</a:t>
            </a:r>
          </a:p>
          <a:p>
            <a:pPr latinLnBrk="1"/>
            <a:r>
              <a:rPr lang="en-US" dirty="0"/>
              <a:t>Yes Lord yes Lord yes </a:t>
            </a:r>
            <a:r>
              <a:rPr lang="en-US" dirty="0" err="1"/>
              <a:t>yes</a:t>
            </a:r>
            <a:r>
              <a:rPr lang="en-US" dirty="0"/>
              <a:t> Lord</a:t>
            </a:r>
          </a:p>
          <a:p>
            <a:pPr latinLnBrk="1"/>
            <a:r>
              <a:rPr lang="en-US" dirty="0"/>
              <a:t>Amen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18148950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227952006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I'm pressed but not crushed</a:t>
            </a:r>
          </a:p>
          <a:p>
            <a:pPr latinLnBrk="1"/>
            <a:r>
              <a:rPr lang="en-US" dirty="0"/>
              <a:t>persecuted not abandoned</a:t>
            </a:r>
          </a:p>
          <a:p>
            <a:pPr latinLnBrk="1"/>
            <a:r>
              <a:rPr lang="en-US" dirty="0"/>
              <a:t>Struck down but not destroyed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17571176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I'm blessed beyond the curse </a:t>
            </a:r>
          </a:p>
          <a:p>
            <a:pPr latinLnBrk="1"/>
            <a:r>
              <a:rPr lang="en-US" dirty="0"/>
              <a:t>For his promise will endure</a:t>
            </a:r>
          </a:p>
          <a:p>
            <a:pPr latinLnBrk="1"/>
            <a:r>
              <a:rPr lang="en-US" dirty="0"/>
              <a:t>And his joy's </a:t>
            </a:r>
            <a:r>
              <a:rPr lang="en-US" dirty="0" err="1"/>
              <a:t>gonna</a:t>
            </a:r>
            <a:r>
              <a:rPr lang="en-US" dirty="0"/>
              <a:t> be </a:t>
            </a:r>
          </a:p>
          <a:p>
            <a:pPr latinLnBrk="1"/>
            <a:r>
              <a:rPr lang="en-US" dirty="0"/>
              <a:t>My strength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Trading My Sorrows</a:t>
            </a:r>
          </a:p>
        </p:txBody>
      </p:sp>
    </p:spTree>
    <p:extLst>
      <p:ext uri="{BB962C8B-B14F-4D97-AF65-F5344CB8AC3E}">
        <p14:creationId xmlns:p14="http://schemas.microsoft.com/office/powerpoint/2010/main" val="173999930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1267</TotalTime>
  <Words>223</Words>
  <Application>Microsoft Office PowerPoint</Application>
  <PresentationFormat>On-screen Show (4:3)</PresentationFormat>
  <Paragraphs>54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14</vt:i4>
      </vt:variant>
    </vt:vector>
  </HeadingPairs>
  <TitlesOfParts>
    <vt:vector size="36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183</cp:revision>
  <dcterms:created xsi:type="dcterms:W3CDTF">2011-12-04T14:58:54Z</dcterms:created>
  <dcterms:modified xsi:type="dcterms:W3CDTF">2023-07-01T05:21:25Z</dcterms:modified>
</cp:coreProperties>
</file>